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00" r:id="rId2"/>
    <p:sldId id="438" r:id="rId3"/>
    <p:sldId id="461" r:id="rId4"/>
    <p:sldId id="524" r:id="rId5"/>
    <p:sldId id="485" r:id="rId6"/>
    <p:sldId id="523" r:id="rId7"/>
    <p:sldId id="503" r:id="rId8"/>
    <p:sldId id="522" r:id="rId9"/>
    <p:sldId id="505" r:id="rId10"/>
    <p:sldId id="521" r:id="rId11"/>
    <p:sldId id="506" r:id="rId12"/>
    <p:sldId id="520" r:id="rId13"/>
    <p:sldId id="507" r:id="rId14"/>
    <p:sldId id="519" r:id="rId15"/>
    <p:sldId id="508" r:id="rId16"/>
    <p:sldId id="518" r:id="rId17"/>
    <p:sldId id="509" r:id="rId18"/>
    <p:sldId id="517" r:id="rId19"/>
    <p:sldId id="510" r:id="rId20"/>
    <p:sldId id="516" r:id="rId21"/>
    <p:sldId id="511" r:id="rId22"/>
    <p:sldId id="515" r:id="rId23"/>
    <p:sldId id="512" r:id="rId24"/>
    <p:sldId id="514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814" autoAdjust="0"/>
    <p:restoredTop sz="94660"/>
  </p:normalViewPr>
  <p:slideViewPr>
    <p:cSldViewPr snapToGrid="0">
      <p:cViewPr>
        <p:scale>
          <a:sx n="60" d="100"/>
          <a:sy n="60" d="100"/>
        </p:scale>
        <p:origin x="3114" y="11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4AE70-17DD-EDDE-41F3-0C00D05A7B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63B53F-D5F2-5C72-F494-2374DB6D83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6FEF8-A603-CCDC-1899-8A8FD1303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B0670-1BA2-2C1E-64EA-7A475C23E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7010D7-C88E-BDE2-8957-A0E22DFA6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30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A653C-FD6C-1484-FB8C-1313AC187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1B19EC-455D-BB51-40DB-FDBFD5E03F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BDC67-D55A-14A7-D596-557E459C1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A7AFC-1873-D183-765B-EE7EDA246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B1DBE-8BDF-72CB-0C82-0F9182038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54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723B85-CF5A-5F1E-D3ED-AA072A0DAB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D0B214-5685-21EC-0BAC-81BBB63A92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82A57-D590-97CF-AB92-535B52DA4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670C0-C514-AF24-7132-6C6F27B8B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A51B1-BB85-421D-E294-12C47742A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1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D9E8D45-B9B2-049A-5072-E5C4AFF090CE}"/>
              </a:ext>
            </a:extLst>
          </p:cNvPr>
          <p:cNvSpPr txBox="1"/>
          <p:nvPr userDrawn="1"/>
        </p:nvSpPr>
        <p:spPr>
          <a:xfrm>
            <a:off x="228600" y="228600"/>
            <a:ext cx="11734800" cy="6248400"/>
          </a:xfrm>
          <a:custGeom>
            <a:avLst/>
            <a:gdLst>
              <a:gd name="connsiteX0" fmla="*/ 0 w 11734800"/>
              <a:gd name="connsiteY0" fmla="*/ 0 h 6248400"/>
              <a:gd name="connsiteX1" fmla="*/ 807630 w 11734800"/>
              <a:gd name="connsiteY1" fmla="*/ 0 h 6248400"/>
              <a:gd name="connsiteX2" fmla="*/ 1380565 w 11734800"/>
              <a:gd name="connsiteY2" fmla="*/ 0 h 6248400"/>
              <a:gd name="connsiteX3" fmla="*/ 1836151 w 11734800"/>
              <a:gd name="connsiteY3" fmla="*/ 0 h 6248400"/>
              <a:gd name="connsiteX4" fmla="*/ 2526433 w 11734800"/>
              <a:gd name="connsiteY4" fmla="*/ 0 h 6248400"/>
              <a:gd name="connsiteX5" fmla="*/ 3334064 w 11734800"/>
              <a:gd name="connsiteY5" fmla="*/ 0 h 6248400"/>
              <a:gd name="connsiteX6" fmla="*/ 3672302 w 11734800"/>
              <a:gd name="connsiteY6" fmla="*/ 0 h 6248400"/>
              <a:gd name="connsiteX7" fmla="*/ 4362584 w 11734800"/>
              <a:gd name="connsiteY7" fmla="*/ 0 h 6248400"/>
              <a:gd name="connsiteX8" fmla="*/ 5287563 w 11734800"/>
              <a:gd name="connsiteY8" fmla="*/ 0 h 6248400"/>
              <a:gd name="connsiteX9" fmla="*/ 5977845 w 11734800"/>
              <a:gd name="connsiteY9" fmla="*/ 0 h 6248400"/>
              <a:gd name="connsiteX10" fmla="*/ 6785476 w 11734800"/>
              <a:gd name="connsiteY10" fmla="*/ 0 h 6248400"/>
              <a:gd name="connsiteX11" fmla="*/ 7358410 w 11734800"/>
              <a:gd name="connsiteY11" fmla="*/ 0 h 6248400"/>
              <a:gd name="connsiteX12" fmla="*/ 7696648 w 11734800"/>
              <a:gd name="connsiteY12" fmla="*/ 0 h 6248400"/>
              <a:gd name="connsiteX13" fmla="*/ 8152235 w 11734800"/>
              <a:gd name="connsiteY13" fmla="*/ 0 h 6248400"/>
              <a:gd name="connsiteX14" fmla="*/ 8607821 w 11734800"/>
              <a:gd name="connsiteY14" fmla="*/ 0 h 6248400"/>
              <a:gd name="connsiteX15" fmla="*/ 9532799 w 11734800"/>
              <a:gd name="connsiteY15" fmla="*/ 0 h 6248400"/>
              <a:gd name="connsiteX16" fmla="*/ 10223082 w 11734800"/>
              <a:gd name="connsiteY16" fmla="*/ 0 h 6248400"/>
              <a:gd name="connsiteX17" fmla="*/ 10561320 w 11734800"/>
              <a:gd name="connsiteY17" fmla="*/ 0 h 6248400"/>
              <a:gd name="connsiteX18" fmla="*/ 11734800 w 11734800"/>
              <a:gd name="connsiteY18" fmla="*/ 0 h 6248400"/>
              <a:gd name="connsiteX19" fmla="*/ 11734800 w 11734800"/>
              <a:gd name="connsiteY19" fmla="*/ 631783 h 6248400"/>
              <a:gd name="connsiteX20" fmla="*/ 11734800 w 11734800"/>
              <a:gd name="connsiteY20" fmla="*/ 1201081 h 6248400"/>
              <a:gd name="connsiteX21" fmla="*/ 11734800 w 11734800"/>
              <a:gd name="connsiteY21" fmla="*/ 1957832 h 6248400"/>
              <a:gd name="connsiteX22" fmla="*/ 11734800 w 11734800"/>
              <a:gd name="connsiteY22" fmla="*/ 2464647 h 6248400"/>
              <a:gd name="connsiteX23" fmla="*/ 11734800 w 11734800"/>
              <a:gd name="connsiteY23" fmla="*/ 2971461 h 6248400"/>
              <a:gd name="connsiteX24" fmla="*/ 11734800 w 11734800"/>
              <a:gd name="connsiteY24" fmla="*/ 3478276 h 6248400"/>
              <a:gd name="connsiteX25" fmla="*/ 11734800 w 11734800"/>
              <a:gd name="connsiteY25" fmla="*/ 4172543 h 6248400"/>
              <a:gd name="connsiteX26" fmla="*/ 11734800 w 11734800"/>
              <a:gd name="connsiteY26" fmla="*/ 4991777 h 6248400"/>
              <a:gd name="connsiteX27" fmla="*/ 11734800 w 11734800"/>
              <a:gd name="connsiteY27" fmla="*/ 5498592 h 6248400"/>
              <a:gd name="connsiteX28" fmla="*/ 11734800 w 11734800"/>
              <a:gd name="connsiteY28" fmla="*/ 6248400 h 6248400"/>
              <a:gd name="connsiteX29" fmla="*/ 10809822 w 11734800"/>
              <a:gd name="connsiteY29" fmla="*/ 6248400 h 6248400"/>
              <a:gd name="connsiteX30" fmla="*/ 10002191 w 11734800"/>
              <a:gd name="connsiteY30" fmla="*/ 6248400 h 6248400"/>
              <a:gd name="connsiteX31" fmla="*/ 9311909 w 11734800"/>
              <a:gd name="connsiteY31" fmla="*/ 6248400 h 6248400"/>
              <a:gd name="connsiteX32" fmla="*/ 8973671 w 11734800"/>
              <a:gd name="connsiteY32" fmla="*/ 6248400 h 6248400"/>
              <a:gd name="connsiteX33" fmla="*/ 8635432 w 11734800"/>
              <a:gd name="connsiteY33" fmla="*/ 6248400 h 6248400"/>
              <a:gd name="connsiteX34" fmla="*/ 7945150 w 11734800"/>
              <a:gd name="connsiteY34" fmla="*/ 6248400 h 6248400"/>
              <a:gd name="connsiteX35" fmla="*/ 7020172 w 11734800"/>
              <a:gd name="connsiteY35" fmla="*/ 6248400 h 6248400"/>
              <a:gd name="connsiteX36" fmla="*/ 6681933 w 11734800"/>
              <a:gd name="connsiteY36" fmla="*/ 6248400 h 6248400"/>
              <a:gd name="connsiteX37" fmla="*/ 6343695 w 11734800"/>
              <a:gd name="connsiteY37" fmla="*/ 6248400 h 6248400"/>
              <a:gd name="connsiteX38" fmla="*/ 5536064 w 11734800"/>
              <a:gd name="connsiteY38" fmla="*/ 6248400 h 6248400"/>
              <a:gd name="connsiteX39" fmla="*/ 5080478 w 11734800"/>
              <a:gd name="connsiteY39" fmla="*/ 6248400 h 6248400"/>
              <a:gd name="connsiteX40" fmla="*/ 4742240 w 11734800"/>
              <a:gd name="connsiteY40" fmla="*/ 6248400 h 6248400"/>
              <a:gd name="connsiteX41" fmla="*/ 4404001 w 11734800"/>
              <a:gd name="connsiteY41" fmla="*/ 6248400 h 6248400"/>
              <a:gd name="connsiteX42" fmla="*/ 3831067 w 11734800"/>
              <a:gd name="connsiteY42" fmla="*/ 6248400 h 6248400"/>
              <a:gd name="connsiteX43" fmla="*/ 3258133 w 11734800"/>
              <a:gd name="connsiteY43" fmla="*/ 6248400 h 6248400"/>
              <a:gd name="connsiteX44" fmla="*/ 2802546 w 11734800"/>
              <a:gd name="connsiteY44" fmla="*/ 6248400 h 6248400"/>
              <a:gd name="connsiteX45" fmla="*/ 2464308 w 11734800"/>
              <a:gd name="connsiteY45" fmla="*/ 6248400 h 6248400"/>
              <a:gd name="connsiteX46" fmla="*/ 1774026 w 11734800"/>
              <a:gd name="connsiteY46" fmla="*/ 6248400 h 6248400"/>
              <a:gd name="connsiteX47" fmla="*/ 966395 w 11734800"/>
              <a:gd name="connsiteY47" fmla="*/ 6248400 h 6248400"/>
              <a:gd name="connsiteX48" fmla="*/ 628157 w 11734800"/>
              <a:gd name="connsiteY48" fmla="*/ 6248400 h 6248400"/>
              <a:gd name="connsiteX49" fmla="*/ 0 w 11734800"/>
              <a:gd name="connsiteY49" fmla="*/ 6248400 h 6248400"/>
              <a:gd name="connsiteX50" fmla="*/ 0 w 11734800"/>
              <a:gd name="connsiteY50" fmla="*/ 5679101 h 6248400"/>
              <a:gd name="connsiteX51" fmla="*/ 0 w 11734800"/>
              <a:gd name="connsiteY51" fmla="*/ 5047319 h 6248400"/>
              <a:gd name="connsiteX52" fmla="*/ 0 w 11734800"/>
              <a:gd name="connsiteY52" fmla="*/ 4290568 h 6248400"/>
              <a:gd name="connsiteX53" fmla="*/ 0 w 11734800"/>
              <a:gd name="connsiteY53" fmla="*/ 3658785 h 6248400"/>
              <a:gd name="connsiteX54" fmla="*/ 0 w 11734800"/>
              <a:gd name="connsiteY54" fmla="*/ 3151971 h 6248400"/>
              <a:gd name="connsiteX55" fmla="*/ 0 w 11734800"/>
              <a:gd name="connsiteY55" fmla="*/ 2582672 h 6248400"/>
              <a:gd name="connsiteX56" fmla="*/ 0 w 11734800"/>
              <a:gd name="connsiteY56" fmla="*/ 1763437 h 6248400"/>
              <a:gd name="connsiteX57" fmla="*/ 0 w 11734800"/>
              <a:gd name="connsiteY57" fmla="*/ 1069171 h 6248400"/>
              <a:gd name="connsiteX58" fmla="*/ 0 w 11734800"/>
              <a:gd name="connsiteY58" fmla="*/ 0 h 624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1734800" h="6248400" extrusionOk="0">
                <a:moveTo>
                  <a:pt x="0" y="0"/>
                </a:moveTo>
                <a:cubicBezTo>
                  <a:pt x="224234" y="-20218"/>
                  <a:pt x="412497" y="37253"/>
                  <a:pt x="807630" y="0"/>
                </a:cubicBezTo>
                <a:cubicBezTo>
                  <a:pt x="1202763" y="-37253"/>
                  <a:pt x="1182007" y="-11775"/>
                  <a:pt x="1380565" y="0"/>
                </a:cubicBezTo>
                <a:cubicBezTo>
                  <a:pt x="1579124" y="11775"/>
                  <a:pt x="1709009" y="6988"/>
                  <a:pt x="1836151" y="0"/>
                </a:cubicBezTo>
                <a:cubicBezTo>
                  <a:pt x="1963293" y="-6988"/>
                  <a:pt x="2276598" y="-11995"/>
                  <a:pt x="2526433" y="0"/>
                </a:cubicBezTo>
                <a:cubicBezTo>
                  <a:pt x="2776268" y="11995"/>
                  <a:pt x="2975741" y="3347"/>
                  <a:pt x="3334064" y="0"/>
                </a:cubicBezTo>
                <a:cubicBezTo>
                  <a:pt x="3692387" y="-3347"/>
                  <a:pt x="3514232" y="-1620"/>
                  <a:pt x="3672302" y="0"/>
                </a:cubicBezTo>
                <a:cubicBezTo>
                  <a:pt x="3830372" y="1620"/>
                  <a:pt x="4217970" y="-26575"/>
                  <a:pt x="4362584" y="0"/>
                </a:cubicBezTo>
                <a:cubicBezTo>
                  <a:pt x="4507198" y="26575"/>
                  <a:pt x="5030549" y="-36758"/>
                  <a:pt x="5287563" y="0"/>
                </a:cubicBezTo>
                <a:cubicBezTo>
                  <a:pt x="5544577" y="36758"/>
                  <a:pt x="5681584" y="6736"/>
                  <a:pt x="5977845" y="0"/>
                </a:cubicBezTo>
                <a:cubicBezTo>
                  <a:pt x="6274106" y="-6736"/>
                  <a:pt x="6400840" y="32031"/>
                  <a:pt x="6785476" y="0"/>
                </a:cubicBezTo>
                <a:cubicBezTo>
                  <a:pt x="7170112" y="-32031"/>
                  <a:pt x="7227457" y="-23691"/>
                  <a:pt x="7358410" y="0"/>
                </a:cubicBezTo>
                <a:cubicBezTo>
                  <a:pt x="7489363" y="23691"/>
                  <a:pt x="7601833" y="-13108"/>
                  <a:pt x="7696648" y="0"/>
                </a:cubicBezTo>
                <a:cubicBezTo>
                  <a:pt x="7791463" y="13108"/>
                  <a:pt x="8028683" y="10859"/>
                  <a:pt x="8152235" y="0"/>
                </a:cubicBezTo>
                <a:cubicBezTo>
                  <a:pt x="8275787" y="-10859"/>
                  <a:pt x="8410861" y="-22444"/>
                  <a:pt x="8607821" y="0"/>
                </a:cubicBezTo>
                <a:cubicBezTo>
                  <a:pt x="8804781" y="22444"/>
                  <a:pt x="9232561" y="-41654"/>
                  <a:pt x="9532799" y="0"/>
                </a:cubicBezTo>
                <a:cubicBezTo>
                  <a:pt x="9833037" y="41654"/>
                  <a:pt x="10062782" y="28703"/>
                  <a:pt x="10223082" y="0"/>
                </a:cubicBezTo>
                <a:cubicBezTo>
                  <a:pt x="10383382" y="-28703"/>
                  <a:pt x="10444671" y="-3074"/>
                  <a:pt x="10561320" y="0"/>
                </a:cubicBezTo>
                <a:cubicBezTo>
                  <a:pt x="10677969" y="3074"/>
                  <a:pt x="11419244" y="35748"/>
                  <a:pt x="11734800" y="0"/>
                </a:cubicBezTo>
                <a:cubicBezTo>
                  <a:pt x="11726910" y="183683"/>
                  <a:pt x="11730304" y="356335"/>
                  <a:pt x="11734800" y="631783"/>
                </a:cubicBezTo>
                <a:cubicBezTo>
                  <a:pt x="11739296" y="907231"/>
                  <a:pt x="11729191" y="1067597"/>
                  <a:pt x="11734800" y="1201081"/>
                </a:cubicBezTo>
                <a:cubicBezTo>
                  <a:pt x="11740409" y="1334565"/>
                  <a:pt x="11712102" y="1716679"/>
                  <a:pt x="11734800" y="1957832"/>
                </a:cubicBezTo>
                <a:cubicBezTo>
                  <a:pt x="11757498" y="2198985"/>
                  <a:pt x="11729929" y="2232872"/>
                  <a:pt x="11734800" y="2464647"/>
                </a:cubicBezTo>
                <a:cubicBezTo>
                  <a:pt x="11739671" y="2696422"/>
                  <a:pt x="11731222" y="2782810"/>
                  <a:pt x="11734800" y="2971461"/>
                </a:cubicBezTo>
                <a:cubicBezTo>
                  <a:pt x="11738378" y="3160112"/>
                  <a:pt x="11719565" y="3225728"/>
                  <a:pt x="11734800" y="3478276"/>
                </a:cubicBezTo>
                <a:cubicBezTo>
                  <a:pt x="11750035" y="3730825"/>
                  <a:pt x="11726677" y="3841253"/>
                  <a:pt x="11734800" y="4172543"/>
                </a:cubicBezTo>
                <a:cubicBezTo>
                  <a:pt x="11742923" y="4503833"/>
                  <a:pt x="11708875" y="4602060"/>
                  <a:pt x="11734800" y="4991777"/>
                </a:cubicBezTo>
                <a:cubicBezTo>
                  <a:pt x="11760725" y="5381494"/>
                  <a:pt x="11750679" y="5297464"/>
                  <a:pt x="11734800" y="5498592"/>
                </a:cubicBezTo>
                <a:cubicBezTo>
                  <a:pt x="11718921" y="5699721"/>
                  <a:pt x="11744433" y="6035554"/>
                  <a:pt x="11734800" y="6248400"/>
                </a:cubicBezTo>
                <a:cubicBezTo>
                  <a:pt x="11398984" y="6236899"/>
                  <a:pt x="11091793" y="6288887"/>
                  <a:pt x="10809822" y="6248400"/>
                </a:cubicBezTo>
                <a:cubicBezTo>
                  <a:pt x="10527851" y="6207913"/>
                  <a:pt x="10401806" y="6250340"/>
                  <a:pt x="10002191" y="6248400"/>
                </a:cubicBezTo>
                <a:cubicBezTo>
                  <a:pt x="9602576" y="6246460"/>
                  <a:pt x="9520640" y="6259715"/>
                  <a:pt x="9311909" y="6248400"/>
                </a:cubicBezTo>
                <a:cubicBezTo>
                  <a:pt x="9103178" y="6237085"/>
                  <a:pt x="9093696" y="6254322"/>
                  <a:pt x="8973671" y="6248400"/>
                </a:cubicBezTo>
                <a:cubicBezTo>
                  <a:pt x="8853646" y="6242478"/>
                  <a:pt x="8785954" y="6247261"/>
                  <a:pt x="8635432" y="6248400"/>
                </a:cubicBezTo>
                <a:cubicBezTo>
                  <a:pt x="8484910" y="6249539"/>
                  <a:pt x="8134782" y="6274739"/>
                  <a:pt x="7945150" y="6248400"/>
                </a:cubicBezTo>
                <a:cubicBezTo>
                  <a:pt x="7755518" y="6222061"/>
                  <a:pt x="7374655" y="6278275"/>
                  <a:pt x="7020172" y="6248400"/>
                </a:cubicBezTo>
                <a:cubicBezTo>
                  <a:pt x="6665689" y="6218525"/>
                  <a:pt x="6762225" y="6240541"/>
                  <a:pt x="6681933" y="6248400"/>
                </a:cubicBezTo>
                <a:cubicBezTo>
                  <a:pt x="6601641" y="6256259"/>
                  <a:pt x="6502288" y="6257937"/>
                  <a:pt x="6343695" y="6248400"/>
                </a:cubicBezTo>
                <a:cubicBezTo>
                  <a:pt x="6185102" y="6238863"/>
                  <a:pt x="5934418" y="6236868"/>
                  <a:pt x="5536064" y="6248400"/>
                </a:cubicBezTo>
                <a:cubicBezTo>
                  <a:pt x="5137710" y="6259932"/>
                  <a:pt x="5220055" y="6262734"/>
                  <a:pt x="5080478" y="6248400"/>
                </a:cubicBezTo>
                <a:cubicBezTo>
                  <a:pt x="4940901" y="6234066"/>
                  <a:pt x="4831865" y="6245160"/>
                  <a:pt x="4742240" y="6248400"/>
                </a:cubicBezTo>
                <a:cubicBezTo>
                  <a:pt x="4652615" y="6251640"/>
                  <a:pt x="4519169" y="6237686"/>
                  <a:pt x="4404001" y="6248400"/>
                </a:cubicBezTo>
                <a:cubicBezTo>
                  <a:pt x="4288833" y="6259114"/>
                  <a:pt x="4017885" y="6228340"/>
                  <a:pt x="3831067" y="6248400"/>
                </a:cubicBezTo>
                <a:cubicBezTo>
                  <a:pt x="3644249" y="6268460"/>
                  <a:pt x="3495524" y="6269020"/>
                  <a:pt x="3258133" y="6248400"/>
                </a:cubicBezTo>
                <a:cubicBezTo>
                  <a:pt x="3020742" y="6227780"/>
                  <a:pt x="2929705" y="6231180"/>
                  <a:pt x="2802546" y="6248400"/>
                </a:cubicBezTo>
                <a:cubicBezTo>
                  <a:pt x="2675387" y="6265620"/>
                  <a:pt x="2542986" y="6248878"/>
                  <a:pt x="2464308" y="6248400"/>
                </a:cubicBezTo>
                <a:cubicBezTo>
                  <a:pt x="2385630" y="6247922"/>
                  <a:pt x="1927257" y="6214142"/>
                  <a:pt x="1774026" y="6248400"/>
                </a:cubicBezTo>
                <a:cubicBezTo>
                  <a:pt x="1620795" y="6282658"/>
                  <a:pt x="1164592" y="6223431"/>
                  <a:pt x="966395" y="6248400"/>
                </a:cubicBezTo>
                <a:cubicBezTo>
                  <a:pt x="768198" y="6273369"/>
                  <a:pt x="736685" y="6264514"/>
                  <a:pt x="628157" y="6248400"/>
                </a:cubicBezTo>
                <a:cubicBezTo>
                  <a:pt x="519629" y="6232286"/>
                  <a:pt x="214583" y="6276141"/>
                  <a:pt x="0" y="6248400"/>
                </a:cubicBezTo>
                <a:cubicBezTo>
                  <a:pt x="23018" y="6014113"/>
                  <a:pt x="-8806" y="5905922"/>
                  <a:pt x="0" y="5679101"/>
                </a:cubicBezTo>
                <a:cubicBezTo>
                  <a:pt x="8806" y="5452280"/>
                  <a:pt x="-3423" y="5265987"/>
                  <a:pt x="0" y="5047319"/>
                </a:cubicBezTo>
                <a:cubicBezTo>
                  <a:pt x="3423" y="4828651"/>
                  <a:pt x="-2346" y="4667618"/>
                  <a:pt x="0" y="4290568"/>
                </a:cubicBezTo>
                <a:cubicBezTo>
                  <a:pt x="2346" y="3913518"/>
                  <a:pt x="-5611" y="3951975"/>
                  <a:pt x="0" y="3658785"/>
                </a:cubicBezTo>
                <a:cubicBezTo>
                  <a:pt x="5611" y="3365595"/>
                  <a:pt x="-8033" y="3382426"/>
                  <a:pt x="0" y="3151971"/>
                </a:cubicBezTo>
                <a:cubicBezTo>
                  <a:pt x="8033" y="2921516"/>
                  <a:pt x="22618" y="2790986"/>
                  <a:pt x="0" y="2582672"/>
                </a:cubicBezTo>
                <a:cubicBezTo>
                  <a:pt x="-22618" y="2374358"/>
                  <a:pt x="-20531" y="2095589"/>
                  <a:pt x="0" y="1763437"/>
                </a:cubicBezTo>
                <a:cubicBezTo>
                  <a:pt x="20531" y="1431285"/>
                  <a:pt x="9779" y="1325250"/>
                  <a:pt x="0" y="1069171"/>
                </a:cubicBezTo>
                <a:cubicBezTo>
                  <a:pt x="-9779" y="813092"/>
                  <a:pt x="28461" y="21919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372608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23578-7197-81C1-27A0-06872371A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499493"/>
            <a:ext cx="609600" cy="304800"/>
          </a:xfrm>
        </p:spPr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BAE4F1-FACB-7E65-1270-C2E17FEA110C}"/>
              </a:ext>
            </a:extLst>
          </p:cNvPr>
          <p:cNvSpPr txBox="1"/>
          <p:nvPr userDrawn="1"/>
        </p:nvSpPr>
        <p:spPr>
          <a:xfrm>
            <a:off x="7467600" y="6496516"/>
            <a:ext cx="388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 | Level 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CA26BC-F800-A998-A1F9-41ABDF4F0D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1085" r="12130"/>
          <a:stretch/>
        </p:blipFill>
        <p:spPr>
          <a:xfrm>
            <a:off x="10811678" y="4590091"/>
            <a:ext cx="1371601" cy="226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16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CB188-7C58-6655-8856-51024AEE6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9B971-730C-EC88-0370-DF6C6D4BD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BE9F3-0692-04FB-40CC-E6FC5DA7D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B5CA3D-D7CB-0E04-CF8A-189F9A127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9EFCC7-0333-A64C-1B7D-6B8E9538F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52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9875B-A9D2-F6AF-7D38-7A7BE6E81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0BD66E-135D-BF7F-DACA-06E0F3AE5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F8FA4-3A49-CE6C-1A7D-BA319229F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F7870-7999-0A55-824F-7E733D5B3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65D0E-A591-63D2-0172-BF24CB8EA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0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2FAD4-9FB8-2E64-B3E4-AE3AC6532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27BDF-077E-5EA5-10F2-83479A57FE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C4DF9-9324-7779-EE71-D74738C794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3D3EE-545D-D9C9-9903-6274AD8DD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6AAAE4-AA97-4926-1287-CFF8FF6CD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AEE9C4-786B-EBFD-EDB8-6B2F41B5F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1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1E7C0-8129-CD9E-B15F-18F3671D7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29BEC1-5450-8280-3DB9-133B629B6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3A4C61-A4FA-5C00-8619-7ED2BCC07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EAAAA7-1DDF-ACCD-B4C6-AF02C26D28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8BCF06-8627-B965-52CA-FBDDACC5B5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13C620-091F-42AD-1D6A-EFBAEFCEC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FBAE80-6852-51AD-5216-2BD552784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5B6EE1-BF95-0B26-1852-E73B1431C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76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C1DD0-A1A5-55A8-2D44-083A5B224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CC244F-BEAA-DF7B-95A6-9D0DF4BEB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4D28E7-10CE-8C77-E0A0-8D5202519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0DB364-6036-565C-240A-CE0F6F058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99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C5A7FA-BE99-B975-55A9-41E1BB09B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A1F235-8C78-1B55-A34B-41A51E6F2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90361E-78CE-071A-D98A-35BA72AE3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49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F89F1-6701-6EEA-BAFE-E697B573D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DEF02-2694-F492-7142-8C14BF748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272F1A-44FF-4BBA-1392-92B754FFAA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2DBA8-57E8-439F-0CE3-8EE1C9D35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94C2D-DCF0-9513-5CC4-998325DE6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128C1F-6355-C2B8-8000-DBA2AE55D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9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559A5-1ADE-289D-6FD4-4C447F19E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AD38F0-69C3-C555-4809-B54E54D728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429613-5ECB-E07A-0C45-2701C9B87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886447-1EDC-957B-0468-2AB3F88CE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F42DC0-A52B-7C8E-D4EC-680B7C33A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F2B05F-6F1B-2489-0C2A-97CAAB5F8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C1E0C-537B-9E68-B859-8D3147E85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08E69D-6F78-09EF-67A2-2221CB639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6DD8A-96F4-A26E-5423-B90E099187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63E72-8679-8E89-C4C9-4426F65687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9EF8D-8370-4F72-716C-FAED5F906D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1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rl.org/shop/Licensing-Education-and-Trainin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60621" y="142589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CDA3C9-4AD5-0589-369D-BA2BFD2B9B2A}"/>
              </a:ext>
            </a:extLst>
          </p:cNvPr>
          <p:cNvSpPr txBox="1"/>
          <p:nvPr/>
        </p:nvSpPr>
        <p:spPr>
          <a:xfrm>
            <a:off x="341301" y="345072"/>
            <a:ext cx="3058114" cy="6186309"/>
          </a:xfrm>
          <a:custGeom>
            <a:avLst/>
            <a:gdLst>
              <a:gd name="connsiteX0" fmla="*/ 0 w 3058114"/>
              <a:gd name="connsiteY0" fmla="*/ 0 h 6186309"/>
              <a:gd name="connsiteX1" fmla="*/ 570848 w 3058114"/>
              <a:gd name="connsiteY1" fmla="*/ 0 h 6186309"/>
              <a:gd name="connsiteX2" fmla="*/ 988790 w 3058114"/>
              <a:gd name="connsiteY2" fmla="*/ 0 h 6186309"/>
              <a:gd name="connsiteX3" fmla="*/ 1529057 w 3058114"/>
              <a:gd name="connsiteY3" fmla="*/ 0 h 6186309"/>
              <a:gd name="connsiteX4" fmla="*/ 2008162 w 3058114"/>
              <a:gd name="connsiteY4" fmla="*/ 0 h 6186309"/>
              <a:gd name="connsiteX5" fmla="*/ 2548428 w 3058114"/>
              <a:gd name="connsiteY5" fmla="*/ 0 h 6186309"/>
              <a:gd name="connsiteX6" fmla="*/ 3058114 w 3058114"/>
              <a:gd name="connsiteY6" fmla="*/ 0 h 6186309"/>
              <a:gd name="connsiteX7" fmla="*/ 3058114 w 3058114"/>
              <a:gd name="connsiteY7" fmla="*/ 562392 h 6186309"/>
              <a:gd name="connsiteX8" fmla="*/ 3058114 w 3058114"/>
              <a:gd name="connsiteY8" fmla="*/ 1062920 h 6186309"/>
              <a:gd name="connsiteX9" fmla="*/ 3058114 w 3058114"/>
              <a:gd name="connsiteY9" fmla="*/ 1501586 h 6186309"/>
              <a:gd name="connsiteX10" fmla="*/ 3058114 w 3058114"/>
              <a:gd name="connsiteY10" fmla="*/ 2063978 h 6186309"/>
              <a:gd name="connsiteX11" fmla="*/ 3058114 w 3058114"/>
              <a:gd name="connsiteY11" fmla="*/ 2440780 h 6186309"/>
              <a:gd name="connsiteX12" fmla="*/ 3058114 w 3058114"/>
              <a:gd name="connsiteY12" fmla="*/ 3126898 h 6186309"/>
              <a:gd name="connsiteX13" fmla="*/ 3058114 w 3058114"/>
              <a:gd name="connsiteY13" fmla="*/ 3627427 h 6186309"/>
              <a:gd name="connsiteX14" fmla="*/ 3058114 w 3058114"/>
              <a:gd name="connsiteY14" fmla="*/ 4251681 h 6186309"/>
              <a:gd name="connsiteX15" fmla="*/ 3058114 w 3058114"/>
              <a:gd name="connsiteY15" fmla="*/ 4752210 h 6186309"/>
              <a:gd name="connsiteX16" fmla="*/ 3058114 w 3058114"/>
              <a:gd name="connsiteY16" fmla="*/ 5314602 h 6186309"/>
              <a:gd name="connsiteX17" fmla="*/ 3058114 w 3058114"/>
              <a:gd name="connsiteY17" fmla="*/ 6186309 h 6186309"/>
              <a:gd name="connsiteX18" fmla="*/ 2609591 w 3058114"/>
              <a:gd name="connsiteY18" fmla="*/ 6186309 h 6186309"/>
              <a:gd name="connsiteX19" fmla="*/ 2099905 w 3058114"/>
              <a:gd name="connsiteY19" fmla="*/ 6186309 h 6186309"/>
              <a:gd name="connsiteX20" fmla="*/ 1559638 w 3058114"/>
              <a:gd name="connsiteY20" fmla="*/ 6186309 h 6186309"/>
              <a:gd name="connsiteX21" fmla="*/ 1080534 w 3058114"/>
              <a:gd name="connsiteY21" fmla="*/ 6186309 h 6186309"/>
              <a:gd name="connsiteX22" fmla="*/ 601429 w 3058114"/>
              <a:gd name="connsiteY22" fmla="*/ 6186309 h 6186309"/>
              <a:gd name="connsiteX23" fmla="*/ 0 w 3058114"/>
              <a:gd name="connsiteY23" fmla="*/ 6186309 h 6186309"/>
              <a:gd name="connsiteX24" fmla="*/ 0 w 3058114"/>
              <a:gd name="connsiteY24" fmla="*/ 5562054 h 6186309"/>
              <a:gd name="connsiteX25" fmla="*/ 0 w 3058114"/>
              <a:gd name="connsiteY25" fmla="*/ 5061526 h 6186309"/>
              <a:gd name="connsiteX26" fmla="*/ 0 w 3058114"/>
              <a:gd name="connsiteY26" fmla="*/ 4499134 h 6186309"/>
              <a:gd name="connsiteX27" fmla="*/ 0 w 3058114"/>
              <a:gd name="connsiteY27" fmla="*/ 4122331 h 6186309"/>
              <a:gd name="connsiteX28" fmla="*/ 0 w 3058114"/>
              <a:gd name="connsiteY28" fmla="*/ 3498077 h 6186309"/>
              <a:gd name="connsiteX29" fmla="*/ 0 w 3058114"/>
              <a:gd name="connsiteY29" fmla="*/ 3121274 h 6186309"/>
              <a:gd name="connsiteX30" fmla="*/ 0 w 3058114"/>
              <a:gd name="connsiteY30" fmla="*/ 2744472 h 6186309"/>
              <a:gd name="connsiteX31" fmla="*/ 0 w 3058114"/>
              <a:gd name="connsiteY31" fmla="*/ 2305806 h 6186309"/>
              <a:gd name="connsiteX32" fmla="*/ 0 w 3058114"/>
              <a:gd name="connsiteY32" fmla="*/ 1681551 h 6186309"/>
              <a:gd name="connsiteX33" fmla="*/ 0 w 3058114"/>
              <a:gd name="connsiteY33" fmla="*/ 1057296 h 6186309"/>
              <a:gd name="connsiteX34" fmla="*/ 0 w 3058114"/>
              <a:gd name="connsiteY34" fmla="*/ 556768 h 6186309"/>
              <a:gd name="connsiteX35" fmla="*/ 0 w 3058114"/>
              <a:gd name="connsiteY35" fmla="*/ 0 h 618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058114" h="6186309" extrusionOk="0">
                <a:moveTo>
                  <a:pt x="0" y="0"/>
                </a:moveTo>
                <a:cubicBezTo>
                  <a:pt x="157261" y="-59346"/>
                  <a:pt x="348000" y="50464"/>
                  <a:pt x="570848" y="0"/>
                </a:cubicBezTo>
                <a:cubicBezTo>
                  <a:pt x="793696" y="-50464"/>
                  <a:pt x="823883" y="45138"/>
                  <a:pt x="988790" y="0"/>
                </a:cubicBezTo>
                <a:cubicBezTo>
                  <a:pt x="1153697" y="-45138"/>
                  <a:pt x="1262423" y="14566"/>
                  <a:pt x="1529057" y="0"/>
                </a:cubicBezTo>
                <a:cubicBezTo>
                  <a:pt x="1795691" y="-14566"/>
                  <a:pt x="1847491" y="51142"/>
                  <a:pt x="2008162" y="0"/>
                </a:cubicBezTo>
                <a:cubicBezTo>
                  <a:pt x="2168833" y="-51142"/>
                  <a:pt x="2313477" y="27678"/>
                  <a:pt x="2548428" y="0"/>
                </a:cubicBezTo>
                <a:cubicBezTo>
                  <a:pt x="2783379" y="-27678"/>
                  <a:pt x="2835555" y="13490"/>
                  <a:pt x="3058114" y="0"/>
                </a:cubicBezTo>
                <a:cubicBezTo>
                  <a:pt x="3064401" y="119032"/>
                  <a:pt x="3034971" y="403472"/>
                  <a:pt x="3058114" y="562392"/>
                </a:cubicBezTo>
                <a:cubicBezTo>
                  <a:pt x="3081257" y="721312"/>
                  <a:pt x="3007179" y="917103"/>
                  <a:pt x="3058114" y="1062920"/>
                </a:cubicBezTo>
                <a:cubicBezTo>
                  <a:pt x="3109049" y="1208737"/>
                  <a:pt x="3049156" y="1358813"/>
                  <a:pt x="3058114" y="1501586"/>
                </a:cubicBezTo>
                <a:cubicBezTo>
                  <a:pt x="3067072" y="1644359"/>
                  <a:pt x="2997213" y="1863762"/>
                  <a:pt x="3058114" y="2063978"/>
                </a:cubicBezTo>
                <a:cubicBezTo>
                  <a:pt x="3119015" y="2264194"/>
                  <a:pt x="3057495" y="2274190"/>
                  <a:pt x="3058114" y="2440780"/>
                </a:cubicBezTo>
                <a:cubicBezTo>
                  <a:pt x="3058733" y="2607370"/>
                  <a:pt x="3035326" y="2940032"/>
                  <a:pt x="3058114" y="3126898"/>
                </a:cubicBezTo>
                <a:cubicBezTo>
                  <a:pt x="3080902" y="3313764"/>
                  <a:pt x="3014627" y="3410521"/>
                  <a:pt x="3058114" y="3627427"/>
                </a:cubicBezTo>
                <a:cubicBezTo>
                  <a:pt x="3101601" y="3844333"/>
                  <a:pt x="3051557" y="4074481"/>
                  <a:pt x="3058114" y="4251681"/>
                </a:cubicBezTo>
                <a:cubicBezTo>
                  <a:pt x="3064671" y="4428881"/>
                  <a:pt x="3057514" y="4584454"/>
                  <a:pt x="3058114" y="4752210"/>
                </a:cubicBezTo>
                <a:cubicBezTo>
                  <a:pt x="3058714" y="4919966"/>
                  <a:pt x="3026013" y="5192746"/>
                  <a:pt x="3058114" y="5314602"/>
                </a:cubicBezTo>
                <a:cubicBezTo>
                  <a:pt x="3090215" y="5436458"/>
                  <a:pt x="3035402" y="5804620"/>
                  <a:pt x="3058114" y="6186309"/>
                </a:cubicBezTo>
                <a:cubicBezTo>
                  <a:pt x="2847042" y="6209924"/>
                  <a:pt x="2818781" y="6143292"/>
                  <a:pt x="2609591" y="6186309"/>
                </a:cubicBezTo>
                <a:cubicBezTo>
                  <a:pt x="2400401" y="6229326"/>
                  <a:pt x="2318530" y="6166480"/>
                  <a:pt x="2099905" y="6186309"/>
                </a:cubicBezTo>
                <a:cubicBezTo>
                  <a:pt x="1881280" y="6206138"/>
                  <a:pt x="1771432" y="6161104"/>
                  <a:pt x="1559638" y="6186309"/>
                </a:cubicBezTo>
                <a:cubicBezTo>
                  <a:pt x="1347844" y="6211514"/>
                  <a:pt x="1243284" y="6183795"/>
                  <a:pt x="1080534" y="6186309"/>
                </a:cubicBezTo>
                <a:cubicBezTo>
                  <a:pt x="917784" y="6188823"/>
                  <a:pt x="711562" y="6168115"/>
                  <a:pt x="601429" y="6186309"/>
                </a:cubicBezTo>
                <a:cubicBezTo>
                  <a:pt x="491297" y="6204503"/>
                  <a:pt x="204399" y="6164036"/>
                  <a:pt x="0" y="6186309"/>
                </a:cubicBezTo>
                <a:cubicBezTo>
                  <a:pt x="-70707" y="5950592"/>
                  <a:pt x="50093" y="5695674"/>
                  <a:pt x="0" y="5562054"/>
                </a:cubicBezTo>
                <a:cubicBezTo>
                  <a:pt x="-50093" y="5428435"/>
                  <a:pt x="7229" y="5237829"/>
                  <a:pt x="0" y="5061526"/>
                </a:cubicBezTo>
                <a:cubicBezTo>
                  <a:pt x="-7229" y="4885223"/>
                  <a:pt x="62093" y="4741750"/>
                  <a:pt x="0" y="4499134"/>
                </a:cubicBezTo>
                <a:cubicBezTo>
                  <a:pt x="-62093" y="4256518"/>
                  <a:pt x="43417" y="4234169"/>
                  <a:pt x="0" y="4122331"/>
                </a:cubicBezTo>
                <a:cubicBezTo>
                  <a:pt x="-43417" y="4010493"/>
                  <a:pt x="57074" y="3743264"/>
                  <a:pt x="0" y="3498077"/>
                </a:cubicBezTo>
                <a:cubicBezTo>
                  <a:pt x="-57074" y="3252890"/>
                  <a:pt x="4921" y="3309536"/>
                  <a:pt x="0" y="3121274"/>
                </a:cubicBezTo>
                <a:cubicBezTo>
                  <a:pt x="-4921" y="2933012"/>
                  <a:pt x="11750" y="2870081"/>
                  <a:pt x="0" y="2744472"/>
                </a:cubicBezTo>
                <a:cubicBezTo>
                  <a:pt x="-11750" y="2618863"/>
                  <a:pt x="50096" y="2466342"/>
                  <a:pt x="0" y="2305806"/>
                </a:cubicBezTo>
                <a:cubicBezTo>
                  <a:pt x="-50096" y="2145270"/>
                  <a:pt x="50690" y="1942539"/>
                  <a:pt x="0" y="1681551"/>
                </a:cubicBezTo>
                <a:cubicBezTo>
                  <a:pt x="-50690" y="1420563"/>
                  <a:pt x="12351" y="1270184"/>
                  <a:pt x="0" y="1057296"/>
                </a:cubicBezTo>
                <a:cubicBezTo>
                  <a:pt x="-12351" y="844409"/>
                  <a:pt x="4095" y="693557"/>
                  <a:pt x="0" y="556768"/>
                </a:cubicBezTo>
                <a:cubicBezTo>
                  <a:pt x="-4095" y="419979"/>
                  <a:pt x="56667" y="177381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66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699548" y="570536"/>
            <a:ext cx="4653620" cy="13542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3200" dirty="0">
                <a:latin typeface="Eras Light ITC" panose="020B0402030504020804" pitchFamily="34" charset="0"/>
              </a:rPr>
              <a:t>All You Need to Pass Your General Class Exam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758478" y="1633838"/>
            <a:ext cx="7900121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 </a:t>
            </a:r>
            <a:r>
              <a:rPr lang="en-US" sz="3200" b="1">
                <a:solidFill>
                  <a:schemeClr val="bg1"/>
                </a:solidFill>
                <a:latin typeface="Eras Light ITC" panose="020B0402030504020804" pitchFamily="34" charset="0"/>
              </a:rPr>
              <a:t>– </a:t>
            </a:r>
            <a:r>
              <a:rPr lang="en-US" sz="3200" b="1">
                <a:solidFill>
                  <a:srgbClr val="002060"/>
                </a:solidFill>
                <a:latin typeface="Eras Light ITC" panose="020B0402030504020804" pitchFamily="34" charset="0"/>
              </a:rPr>
              <a:t>G9A</a:t>
            </a:r>
            <a:endParaRPr lang="en-US" sz="3200" b="1" dirty="0">
              <a:solidFill>
                <a:srgbClr val="002060"/>
              </a:solidFill>
              <a:latin typeface="Eras Light ITC" panose="020B04020305040208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F166A2A-97FA-D4BC-D44B-115B12398C15}"/>
              </a:ext>
            </a:extLst>
          </p:cNvPr>
          <p:cNvSpPr txBox="1"/>
          <p:nvPr/>
        </p:nvSpPr>
        <p:spPr>
          <a:xfrm>
            <a:off x="3656153" y="6121044"/>
            <a:ext cx="4893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Eras Light ITC" panose="020B0402030504020804" pitchFamily="34" charset="0"/>
              </a:rPr>
              <a:t>For use with The ARRL General Class License Manual, Tenth Edition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94BBEE8-ED03-A676-1DCF-5DAEEBBCAD18}"/>
              </a:ext>
            </a:extLst>
          </p:cNvPr>
          <p:cNvGrpSpPr/>
          <p:nvPr/>
        </p:nvGrpSpPr>
        <p:grpSpPr>
          <a:xfrm>
            <a:off x="7703012" y="252255"/>
            <a:ext cx="3950061" cy="5297320"/>
            <a:chOff x="7647299" y="155395"/>
            <a:chExt cx="4391047" cy="6581099"/>
          </a:xfrm>
          <a:blipFill dpi="0" rotWithShape="1">
            <a:blip r:embed="rId2"/>
            <a:srcRect/>
            <a:stretch>
              <a:fillRect r="-39000" b="-23000"/>
            </a:stretch>
          </a:blipFill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CF6EDF7-C377-372E-96D0-86A304A6A633}"/>
                </a:ext>
              </a:extLst>
            </p:cNvPr>
            <p:cNvGrpSpPr/>
            <p:nvPr/>
          </p:nvGrpSpPr>
          <p:grpSpPr>
            <a:xfrm>
              <a:off x="7647299" y="1488106"/>
              <a:ext cx="2819400" cy="5248388"/>
              <a:chOff x="9261687" y="524224"/>
              <a:chExt cx="2590684" cy="5866935"/>
            </a:xfrm>
            <a:grpFill/>
          </p:grpSpPr>
          <p:sp>
            <p:nvSpPr>
              <p:cNvPr id="49" name="Diamond 48">
                <a:extLst>
                  <a:ext uri="{FF2B5EF4-FFF2-40B4-BE49-F238E27FC236}">
                    <a16:creationId xmlns:a16="http://schemas.microsoft.com/office/drawing/2014/main" id="{A136AF9F-E981-0B33-00C0-0178A497F966}"/>
                  </a:ext>
                </a:extLst>
              </p:cNvPr>
              <p:cNvSpPr/>
              <p:nvPr/>
            </p:nvSpPr>
            <p:spPr>
              <a:xfrm>
                <a:off x="9947419" y="524224"/>
                <a:ext cx="1219220" cy="2819400"/>
              </a:xfrm>
              <a:prstGeom prst="diamond">
                <a:avLst/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668C23C7-7004-AB5B-A64E-CD2762C82DFF}"/>
                  </a:ext>
                </a:extLst>
              </p:cNvPr>
              <p:cNvGrpSpPr/>
              <p:nvPr/>
            </p:nvGrpSpPr>
            <p:grpSpPr>
              <a:xfrm>
                <a:off x="9261687" y="2019300"/>
                <a:ext cx="2590684" cy="4371859"/>
                <a:chOff x="9261687" y="2019300"/>
                <a:chExt cx="2590684" cy="4371859"/>
              </a:xfrm>
              <a:grpFill/>
            </p:grpSpPr>
            <p:sp>
              <p:nvSpPr>
                <p:cNvPr id="51" name="Diamond 50">
                  <a:extLst>
                    <a:ext uri="{FF2B5EF4-FFF2-40B4-BE49-F238E27FC236}">
                      <a16:creationId xmlns:a16="http://schemas.microsoft.com/office/drawing/2014/main" id="{676C1B06-4346-11DA-6360-4E4560411BB8}"/>
                    </a:ext>
                  </a:extLst>
                </p:cNvPr>
                <p:cNvSpPr/>
                <p:nvPr/>
              </p:nvSpPr>
              <p:spPr>
                <a:xfrm>
                  <a:off x="9261687" y="2019300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Diamond 51">
                  <a:extLst>
                    <a:ext uri="{FF2B5EF4-FFF2-40B4-BE49-F238E27FC236}">
                      <a16:creationId xmlns:a16="http://schemas.microsoft.com/office/drawing/2014/main" id="{D78FACF0-8F47-B834-17D3-CF67C68414AC}"/>
                    </a:ext>
                  </a:extLst>
                </p:cNvPr>
                <p:cNvSpPr/>
                <p:nvPr/>
              </p:nvSpPr>
              <p:spPr>
                <a:xfrm>
                  <a:off x="10633151" y="2047992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3" name="Diamond 52">
                  <a:extLst>
                    <a:ext uri="{FF2B5EF4-FFF2-40B4-BE49-F238E27FC236}">
                      <a16:creationId xmlns:a16="http://schemas.microsoft.com/office/drawing/2014/main" id="{130BBBAE-7A3F-9F74-9303-05E5F7996755}"/>
                    </a:ext>
                  </a:extLst>
                </p:cNvPr>
                <p:cNvSpPr/>
                <p:nvPr/>
              </p:nvSpPr>
              <p:spPr>
                <a:xfrm>
                  <a:off x="9947419" y="3571759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4" name="Flowchart: Decision 53">
              <a:extLst>
                <a:ext uri="{FF2B5EF4-FFF2-40B4-BE49-F238E27FC236}">
                  <a16:creationId xmlns:a16="http://schemas.microsoft.com/office/drawing/2014/main" id="{B211F3DC-6E11-FEBC-A4F8-BAB006516EE7}"/>
                </a:ext>
              </a:extLst>
            </p:cNvPr>
            <p:cNvSpPr>
              <a:spLocks/>
            </p:cNvSpPr>
            <p:nvPr/>
          </p:nvSpPr>
          <p:spPr>
            <a:xfrm>
              <a:off x="9139841" y="155395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0" name="Flowchart: Decision 59">
              <a:extLst>
                <a:ext uri="{FF2B5EF4-FFF2-40B4-BE49-F238E27FC236}">
                  <a16:creationId xmlns:a16="http://schemas.microsoft.com/office/drawing/2014/main" id="{936A3325-3B65-F9C1-D999-910ED0F7B74F}"/>
                </a:ext>
              </a:extLst>
            </p:cNvPr>
            <p:cNvSpPr>
              <a:spLocks/>
            </p:cNvSpPr>
            <p:nvPr/>
          </p:nvSpPr>
          <p:spPr>
            <a:xfrm>
              <a:off x="9894003" y="1520943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1" name="Flowchart: Decision 60">
              <a:extLst>
                <a:ext uri="{FF2B5EF4-FFF2-40B4-BE49-F238E27FC236}">
                  <a16:creationId xmlns:a16="http://schemas.microsoft.com/office/drawing/2014/main" id="{167F3246-BA21-149A-D941-3D23BE4CB6C2}"/>
                </a:ext>
              </a:extLst>
            </p:cNvPr>
            <p:cNvSpPr>
              <a:spLocks/>
            </p:cNvSpPr>
            <p:nvPr/>
          </p:nvSpPr>
          <p:spPr>
            <a:xfrm>
              <a:off x="10664601" y="2851224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2" name="Flowchart: Decision 61">
              <a:extLst>
                <a:ext uri="{FF2B5EF4-FFF2-40B4-BE49-F238E27FC236}">
                  <a16:creationId xmlns:a16="http://schemas.microsoft.com/office/drawing/2014/main" id="{CA2B62DF-0732-348F-C334-6BE73D5946F3}"/>
                </a:ext>
              </a:extLst>
            </p:cNvPr>
            <p:cNvSpPr>
              <a:spLocks/>
            </p:cNvSpPr>
            <p:nvPr/>
          </p:nvSpPr>
          <p:spPr>
            <a:xfrm>
              <a:off x="9918330" y="4214341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</p:grpSp>
      <p:pic>
        <p:nvPicPr>
          <p:cNvPr id="2051" name="Picture 2050">
            <a:extLst>
              <a:ext uri="{FF2B5EF4-FFF2-40B4-BE49-F238E27FC236}">
                <a16:creationId xmlns:a16="http://schemas.microsoft.com/office/drawing/2014/main" id="{35478F48-0107-8933-42E5-902349859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1821" y="3905639"/>
            <a:ext cx="3175657" cy="1552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2051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C6ABD773-E657-B89A-0F30-426D6B1420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938" b="92593" l="9211" r="89474">
                        <a14:foregroundMark x1="54386" y1="41728" x2="46053" y2="55309"/>
                        <a14:foregroundMark x1="57456" y1="47160" x2="51754" y2="39506"/>
                        <a14:foregroundMark x1="50877" y1="35802" x2="50877" y2="27160"/>
                        <a14:foregroundMark x1="50439" y1="27901" x2="49123" y2="25432"/>
                        <a14:foregroundMark x1="66667" y1="49136" x2="30263" y2="47654"/>
                        <a14:foregroundMark x1="31579" y1="47160" x2="62281" y2="56543"/>
                        <a14:foregroundMark x1="67105" y1="50864" x2="67982" y2="52593"/>
                        <a14:foregroundMark x1="71053" y1="51852" x2="69298" y2="51605"/>
                        <a14:foregroundMark x1="64912" y1="49136" x2="64912" y2="49136"/>
                        <a14:foregroundMark x1="25000" y1="50370" x2="32018" y2="52840"/>
                        <a14:foregroundMark x1="35088" y1="49630" x2="52193" y2="64938"/>
                        <a14:foregroundMark x1="47807" y1="60000" x2="50877" y2="78272"/>
                        <a14:foregroundMark x1="37719" y1="73827" x2="47368" y2="72346"/>
                        <a14:foregroundMark x1="47807" y1="72346" x2="53070" y2="65926"/>
                        <a14:foregroundMark x1="46930" y1="19259" x2="53070" y2="24691"/>
                        <a14:foregroundMark x1="50877" y1="21975" x2="46053" y2="18025"/>
                        <a14:foregroundMark x1="49561" y1="86667" x2="50439" y2="90370"/>
                        <a14:foregroundMark x1="50439" y1="92593" x2="50439" y2="92593"/>
                        <a14:foregroundMark x1="50000" y1="9630" x2="50000" y2="9630"/>
                        <a14:foregroundMark x1="49561" y1="8395" x2="49561" y2="8395"/>
                        <a14:foregroundMark x1="51754" y1="40988" x2="76754" y2="50617"/>
                        <a14:foregroundMark x1="71053" y1="49630" x2="41228" y2="41975"/>
                        <a14:foregroundMark x1="50439" y1="4938" x2="50439" y2="4938"/>
                        <a14:backgroundMark x1="51754" y1="4938" x2="51316" y2="4444"/>
                        <a14:backgroundMark x1="51316" y1="4691" x2="50877" y2="4444"/>
                      </a14:backgroundRemoval>
                    </a14:imgEffect>
                    <a14:imgEffect>
                      <a14:colorTemperature colorTemp="5608"/>
                    </a14:imgEffect>
                    <a14:imgEffect>
                      <a14:saturation sat="1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403" y="4450888"/>
            <a:ext cx="1785281" cy="22640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70E897-ADF6-6D6C-079B-2C3E22C52B82}"/>
              </a:ext>
            </a:extLst>
          </p:cNvPr>
          <p:cNvSpPr txBox="1"/>
          <p:nvPr/>
        </p:nvSpPr>
        <p:spPr>
          <a:xfrm>
            <a:off x="3926779" y="2201492"/>
            <a:ext cx="3920193" cy="1554272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1900" b="1" dirty="0">
                <a:latin typeface="Eras Light ITC" panose="020B0402030504020804" pitchFamily="34" charset="0"/>
              </a:rPr>
              <a:t>Feed lines: characteristic impedance and attenuation; standing wave ratio (SWR) calculation, measurement, and effects; antenna feed point matching</a:t>
            </a:r>
          </a:p>
        </p:txBody>
      </p:sp>
    </p:spTree>
    <p:extLst>
      <p:ext uri="{BB962C8B-B14F-4D97-AF65-F5344CB8AC3E}">
        <p14:creationId xmlns:p14="http://schemas.microsoft.com/office/powerpoint/2010/main" val="3450669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G9A04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causes reflected power at an antenna’s feed point?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Operating an antenna at its resonant frequency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Using more transmitter power than the antenna can handle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 difference between feed line impedance and antenna feed point impedance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Feeding the antenna with unbalanced feed line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66474"/>
            <a:ext cx="11277600" cy="962526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5563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G9A05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does the attenuation of coaxial cable change with increasing frequency?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Attenuation is independent of frequency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Attenuation increases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Attenuation decreases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Attenuation follows Marconi’s Law of Attenuation</a:t>
            </a:r>
          </a:p>
        </p:txBody>
      </p:sp>
    </p:spTree>
    <p:extLst>
      <p:ext uri="{BB962C8B-B14F-4D97-AF65-F5344CB8AC3E}">
        <p14:creationId xmlns:p14="http://schemas.microsoft.com/office/powerpoint/2010/main" val="26113695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G9A05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does the attenuation of coaxial cable change with increasing frequency?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Attenuation is independent of frequency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Attenuation increases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Attenuation decreases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Attenuation follows Marconi’s Law of Attenuation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13057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8243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G9A06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In what units is RF feed line loss usually expressed?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Ohms per 1,000 feet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Decibels per 1,000 feet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Ohms per 100 feet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Decibels per 100 feet</a:t>
            </a:r>
          </a:p>
        </p:txBody>
      </p:sp>
    </p:spTree>
    <p:extLst>
      <p:ext uri="{BB962C8B-B14F-4D97-AF65-F5344CB8AC3E}">
        <p14:creationId xmlns:p14="http://schemas.microsoft.com/office/powerpoint/2010/main" val="13814025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G9A06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In what units is RF feed line loss usually expressed?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Ohms per 1,000 feet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Decibels per 1,000 feet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Ohms per 100 feet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Decibels per 100 feet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832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G9A07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must be done to prevent standing waves on a feed line connected to an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antenna feed point must be at DC ground potential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feed line must be an odd number of electrical quarter wavelengths long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feed line must be an even number of physical half wavelengths long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antenna feed point impedance must be matched to the characteristic impedance of the feed line</a:t>
            </a:r>
          </a:p>
        </p:txBody>
      </p:sp>
    </p:spTree>
    <p:extLst>
      <p:ext uri="{BB962C8B-B14F-4D97-AF65-F5344CB8AC3E}">
        <p14:creationId xmlns:p14="http://schemas.microsoft.com/office/powerpoint/2010/main" val="864825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G9A07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must be done to prevent standing waves on a feed line connected to an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antenna feed point must be at DC ground potential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feed line must be an odd number of electrical quarter wavelengths long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feed line must be an even number of physical half wavelengths long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antenna feed point impedance must be matched to the characteristic impedance of the feed line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4193730"/>
            <a:ext cx="11277600" cy="958818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4381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G9A08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If the SWR on an antenna feed line is 5:1, and a matching network at the transmitter end of the feed line is adjusted to present a 1:1 SWR to the transmitter, what is the resulting SWR on the feed line?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1:1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5:1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Between 1:1 and 5:1 depending on the characteristic impedance of the line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Between 1:1 and 5:1 depending on the reflected power at the transmitter</a:t>
            </a:r>
          </a:p>
        </p:txBody>
      </p:sp>
    </p:spTree>
    <p:extLst>
      <p:ext uri="{BB962C8B-B14F-4D97-AF65-F5344CB8AC3E}">
        <p14:creationId xmlns:p14="http://schemas.microsoft.com/office/powerpoint/2010/main" val="42752901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G9A08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If the SWR on an antenna feed line is 5:1, and a matching network at the transmitter end of the feed line is adjusted to present a 1:1 SWR to the transmitter, what is the resulting SWR on the feed line?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1:1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5:1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Between 1:1 and 5:1 depending on the characteristic impedance of the line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Between 1:1 and 5:1 depending on the reflected power at the transmitter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9069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G9A09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standing wave ratio results from connecting a 50-ohm feed line to a 200-ohm resistive load?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4:1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1:4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2:1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1:2</a:t>
            </a:r>
          </a:p>
        </p:txBody>
      </p:sp>
    </p:spTree>
    <p:extLst>
      <p:ext uri="{BB962C8B-B14F-4D97-AF65-F5344CB8AC3E}">
        <p14:creationId xmlns:p14="http://schemas.microsoft.com/office/powerpoint/2010/main" val="111749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53654" y="166568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073297" y="313174"/>
            <a:ext cx="8779660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Eras Light ITC" panose="020B0402030504020804" pitchFamily="34" charset="0"/>
              </a:rPr>
              <a:t>General Class License Manual and other resources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228111" y="948416"/>
            <a:ext cx="8458200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A21EBD-F65B-C122-2BE3-57CECAA86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41" y="313174"/>
            <a:ext cx="2756368" cy="1347283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514952-E08B-BB6C-6DAF-242440B492E1}"/>
              </a:ext>
            </a:extLst>
          </p:cNvPr>
          <p:cNvSpPr txBox="1"/>
          <p:nvPr/>
        </p:nvSpPr>
        <p:spPr>
          <a:xfrm>
            <a:off x="2653144" y="6064284"/>
            <a:ext cx="68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Demi ITC" panose="020B0805030504020804" pitchFamily="34" charset="0"/>
                <a:hlinkClick r:id="rId3"/>
              </a:rPr>
              <a:t>http://www.arrl.org/shop/Licensing-Education-and-Training/</a:t>
            </a:r>
            <a:endParaRPr lang="en-US" dirty="0">
              <a:latin typeface="Eras Demi ITC" panose="020B0805030504020804" pitchFamily="34" charset="0"/>
            </a:endParaRPr>
          </a:p>
        </p:txBody>
      </p:sp>
      <p:pic>
        <p:nvPicPr>
          <p:cNvPr id="6" name="Picture 5" descr="A picture containing text, human face, book, clothing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8781E23C-9E0A-9EAB-52A7-F1B9186D68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4" t="1524" r="12592"/>
          <a:stretch/>
        </p:blipFill>
        <p:spPr>
          <a:xfrm>
            <a:off x="4572002" y="1696912"/>
            <a:ext cx="3275079" cy="424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5512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G9A09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standing wave ratio results from connecting a 50-ohm feed line to a 200-ohm resistive load?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4:1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1:4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2:1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1:2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03982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2240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G9A10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standing wave ratio results from connecting a 50-ohm feed line to a 10-ohm resistive load?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2:1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1:2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1:5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5:1</a:t>
            </a:r>
          </a:p>
        </p:txBody>
      </p:sp>
    </p:spTree>
    <p:extLst>
      <p:ext uri="{BB962C8B-B14F-4D97-AF65-F5344CB8AC3E}">
        <p14:creationId xmlns:p14="http://schemas.microsoft.com/office/powerpoint/2010/main" val="31720768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G9A10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standing wave ratio results from connecting a 50-ohm feed line to a 10-ohm resistive load?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2:1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1:2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1:5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5:1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19916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0571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G9A11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effect of transmission line loss on SWR measured at the input to the line?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Higher loss reduces SWR measured at the input to the line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Higher loss increases SWR measured at the input to the line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Higher loss increases the accuracy of SWR measured at the input to the line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Transmission line loss does not affect the SWR measurement</a:t>
            </a:r>
          </a:p>
        </p:txBody>
      </p:sp>
    </p:spTree>
    <p:extLst>
      <p:ext uri="{BB962C8B-B14F-4D97-AF65-F5344CB8AC3E}">
        <p14:creationId xmlns:p14="http://schemas.microsoft.com/office/powerpoint/2010/main" val="2231764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G9A11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effect of transmission line loss on SWR measured at the input to the line?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Higher loss reduces SWR measured at the input to the line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Higher loss increases SWR measured at the input to the line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Higher loss increases the accuracy of SWR measured at the input to the line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Transmission line loss does not affect the SWR measurement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988884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203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G9A01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factors determine the characteristic impedance of a parallel conductor feed line?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distance between the centers of the conductors and the radius of the conductors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distance between the centers of the conductors and the length of the line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radius of the conductors and the frequency of the signal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frequency of the signal and the length of the line</a:t>
            </a:r>
          </a:p>
        </p:txBody>
      </p:sp>
    </p:spTree>
    <p:extLst>
      <p:ext uri="{BB962C8B-B14F-4D97-AF65-F5344CB8AC3E}">
        <p14:creationId xmlns:p14="http://schemas.microsoft.com/office/powerpoint/2010/main" val="3050965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G9A01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factors determine the characteristic impedance of a parallel conductor feed line?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distance between the centers of the conductors and the radius of the conductors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distance between the centers of the conductors and the length of the line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radius of the conductors and the frequency of the signal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frequency of the signal and the length of the line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ECD995D-CF52-20C5-0B81-CE17EC69EC3B}"/>
              </a:ext>
            </a:extLst>
          </p:cNvPr>
          <p:cNvSpPr/>
          <p:nvPr/>
        </p:nvSpPr>
        <p:spPr>
          <a:xfrm>
            <a:off x="457200" y="2006548"/>
            <a:ext cx="11277600" cy="977284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961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G9A02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relationship between high standing wave ratio (SWR) and transmission line loss?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There is no relationship between transmission line loss and SWR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High SWR increases loss in a lossy transmission line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High SWR makes it difficult to measure transmission line loss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High SWR reduces the relative effect of transmission line loss</a:t>
            </a:r>
          </a:p>
        </p:txBody>
      </p:sp>
    </p:spTree>
    <p:extLst>
      <p:ext uri="{BB962C8B-B14F-4D97-AF65-F5344CB8AC3E}">
        <p14:creationId xmlns:p14="http://schemas.microsoft.com/office/powerpoint/2010/main" val="2901863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G9A02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relationship between high standing wave ratio (SWR) and transmission line loss?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There is no relationship between transmission line loss and SWR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High SWR increases loss in a lossy transmission line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High SWR makes it difficult to measure transmission line loss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High SWR reduces the relative effect of transmission line loss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250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917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G9A03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nominal characteristic impedance of “window line” transmission line?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50 ohms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75 ohms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100 ohms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450 ohms</a:t>
            </a:r>
          </a:p>
        </p:txBody>
      </p:sp>
    </p:spTree>
    <p:extLst>
      <p:ext uri="{BB962C8B-B14F-4D97-AF65-F5344CB8AC3E}">
        <p14:creationId xmlns:p14="http://schemas.microsoft.com/office/powerpoint/2010/main" val="2385638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G9A03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nominal characteristic impedance of “window line” transmission line?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50 ohms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75 ohms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100 ohms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450 ohms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13175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6697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G9A04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causes reflected power at an antenna’s feed point?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Operating an antenna at its resonant frequency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Using more transmitter power than the antenna can handle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 difference between feed line impedance and antenna feed point impedance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Feeding the antenna with unbalanced feed line</a:t>
            </a:r>
          </a:p>
        </p:txBody>
      </p:sp>
    </p:spTree>
    <p:extLst>
      <p:ext uri="{BB962C8B-B14F-4D97-AF65-F5344CB8AC3E}">
        <p14:creationId xmlns:p14="http://schemas.microsoft.com/office/powerpoint/2010/main" val="24404262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1251</Words>
  <Application>Microsoft Office PowerPoint</Application>
  <PresentationFormat>Widescreen</PresentationFormat>
  <Paragraphs>174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Calibri Light</vt:lpstr>
      <vt:lpstr>Eras Demi ITC</vt:lpstr>
      <vt:lpstr>Eras Light ITC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 Croarkin</dc:creator>
  <cp:lastModifiedBy>Eliza Croarkin</cp:lastModifiedBy>
  <cp:revision>37</cp:revision>
  <dcterms:created xsi:type="dcterms:W3CDTF">2023-05-09T14:58:22Z</dcterms:created>
  <dcterms:modified xsi:type="dcterms:W3CDTF">2023-05-12T19:43:50Z</dcterms:modified>
</cp:coreProperties>
</file>